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374" r:id="rId4"/>
    <p:sldId id="400" r:id="rId5"/>
    <p:sldId id="401" r:id="rId6"/>
    <p:sldId id="399" r:id="rId7"/>
    <p:sldId id="348" r:id="rId8"/>
    <p:sldId id="402" r:id="rId9"/>
    <p:sldId id="393" r:id="rId10"/>
    <p:sldId id="403" r:id="rId11"/>
    <p:sldId id="320" r:id="rId12"/>
    <p:sldId id="405" r:id="rId13"/>
    <p:sldId id="404" r:id="rId14"/>
    <p:sldId id="398" r:id="rId15"/>
    <p:sldId id="406" r:id="rId16"/>
    <p:sldId id="386" r:id="rId17"/>
    <p:sldId id="385" r:id="rId18"/>
    <p:sldId id="407" r:id="rId19"/>
    <p:sldId id="305" r:id="rId20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>
      <p:cViewPr varScale="1">
        <p:scale>
          <a:sx n="102" d="100"/>
          <a:sy n="102" d="100"/>
        </p:scale>
        <p:origin x="144" y="846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959D-4B84-CE34-7C1A-23756445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5A767D-7244-5B7C-91DD-BC0B08A09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9C34C4-2BFA-0635-A4CD-D624ADA33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BCF439-9566-2243-0370-E73D03246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13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A809-1E7C-3AB5-476C-AB88B750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9C0D98-3E26-EC2C-F3D5-269AF08EB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661D6F-409B-D2B7-9C9F-D2662AD5B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EF40C4-3933-55EA-833C-A4F542F8E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4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011B-DF53-A340-CDDA-D27B54C0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01A40C-3A40-5FE5-F8F5-EE9682371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BC45E2-42F5-8724-CFD9-CEF70A4A1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560B51-6A53-487F-FB41-6DE37021D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F5073-E4B4-F146-68C7-A93E3D6D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407538-9F64-D9F3-B004-BF8965275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63D48B-956D-4327-C7C4-A74D86664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9C20F7-299D-E673-B137-9039F9ABF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5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2099D-05B7-1CDC-6851-EC8989DE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67CD1D-E97E-398F-D2C2-D7E290738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097C29-EB9C-00A4-985D-FBA130A87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502A02-F38D-52C8-E00A-90A43B502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20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E41E-5AFD-FB14-FF36-CDB7C0A3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8A6D30-2BD3-B86D-3C27-39CE15EE0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3FB5D4-B7A5-22F7-7230-CB760B7DF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915CC-5758-E61C-590B-D3B3F2342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02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F488-9D23-D133-E695-0FBF1868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B76CF0-4417-C7CC-E591-CC8663006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CAACBC-22B3-44A5-8E9C-9E959C8EA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A7C6A1-A26B-B38C-0543-A43B3627F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11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68F51-08C7-8E4A-962C-0C93333E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430CFF-1F59-3B8A-1872-42C1CE496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54156F0-27B3-88A0-CE9C-4373B7104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227789-F55B-ECAD-0AA7-0618BA28C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00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0F97-F465-F7EF-5683-6B3FD74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AFF12D-7352-758D-344E-1364F604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CE2278-DBB2-6716-9F15-81E7228DD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EB1B6-54EF-79C9-2303-957A722FB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CE223-8155-D3A3-8993-A89F2C390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7FDF37-D1E9-885F-5EDD-1B298B1AC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540339-0CE3-7AB6-23A6-871683884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AF3E59-94B2-8DA1-7E6F-AA480CC49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5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7"/>
            <a:ext cx="110487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Bidirectional Gated Mamba for Sequential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810000" y="5157560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https://github.com/ziwliu-cityu/SIMGA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B68A328-7224-EB3C-E625-20039C524D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8800" y="1936530"/>
            <a:ext cx="7620000" cy="2938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BB5F-E7CB-B515-5B0E-C71A5B5C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C7CB7C-ECF7-0290-FECF-176C409C2B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8B9FE7E-1F94-C0D2-6ACD-E93F4B0B46F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9B26DA3-1D87-BB54-D195-495CA8500D4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618D76-8166-12B4-C407-854D1E6E5F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D19BD01-F152-DDF5-4BAA-9B5F10106BA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BE466A3-6C51-6C5D-A53D-B15ED70363B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2AF54BC-7D97-D06D-0CAD-DEB817FF35B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91CCEC6-F6E8-54CE-00BC-B73B4BF45D5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91415FA-2C1A-7F39-7D93-DB236079223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DE6AFCA-5391-BC16-E193-2187073A674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837D6DF-34AB-7235-54B0-E5F088DAB53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A3C5B36-75EB-1041-3F5E-5B2F377323C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34EAC4E-7CA0-BA00-FBFF-C728C7E8C9F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F960E50-5883-CEF5-5EE6-CE06C9C14B1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9B189B4-C1C2-6E1E-2F1A-E486BE6447B9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07628C2-701C-5168-A1C6-74347678F69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CDA18AC-5320-E329-8082-26E569FEF4E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E66EE93-EF92-FAAF-6C83-C224C31130C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924F72B-77F7-D56B-9198-346DB50114F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9DEFE35-6201-6D76-B66D-DF22352B2F2A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ADEC639-442F-A897-19C5-6BFB521D2C45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FBAE429-8E77-7B34-90D4-FD48311A8C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760" y="1077468"/>
            <a:ext cx="3905250" cy="55721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0918EB1-98EC-2BDC-4FA1-CDDDC6CE3E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2133600"/>
            <a:ext cx="5857143" cy="6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C396EFD-3669-290B-F3FB-095B575A7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135" y="3001625"/>
            <a:ext cx="4685714" cy="1723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BD60E8-A10B-2252-6DF9-BDE55D741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0182" y="5028025"/>
            <a:ext cx="4895238" cy="3333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25117AD-3F84-AC4D-A1B8-7731471B50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4516" y="5663948"/>
            <a:ext cx="4380952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93D4-0581-2090-7273-F6FF8AF6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ABD450-5E18-A972-593D-9304B734F4C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6357F92-D535-F861-4008-D989B2A4F0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EBD7560-717C-E403-93C4-E5D33175405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7CCE2D-6503-835E-9D06-9D71059EF7E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5472C6D-9F33-3A4B-4835-02AD599B8A5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A7B6CCB-26DC-8A95-4B2F-F5A8FAA2B37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DCDF8F8-17AF-AEC0-00A9-B8FDAA94EE6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E3368C1-21A8-5E6E-8F90-E260D9960AA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09EE5A2-3C4F-E995-6DD6-E841B44AE96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3DCDCA6-297F-BCFA-E66C-4ADDEC6F56C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CB184F3-1A4B-98F7-A8A4-81EDD8811AA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5DED7F7-FB1C-3B82-7BA6-BA838478C79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0866B5B-A129-E7A9-CB64-46B80467F2F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2A5B37C-7AE0-5885-4BC4-FF6777489C0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85557F7-7684-29BC-C2DE-4585A1BDB08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748812D-213B-3AE7-F05D-CC932C78610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A62E4A0-47DD-40B5-C991-C0E008F2E37D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D100A34-A5FB-A574-ACBF-9AF59188461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3B97163-7F3F-7F5E-0840-3AE69EEB9AC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1D86BB-B491-167B-A095-E68F338A618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6BC6205-308A-B395-57FB-4F44FD8B3574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BFACD58-26CE-39C3-E02B-B1220E66B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4731" y="2088356"/>
            <a:ext cx="6242535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0E0F-D3FC-6963-4956-60529A2B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91D04C-1B83-E712-F7D0-3754EE43079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64AC7E5-AEB8-FDAF-E8C7-A3551F2E06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F1B401-E58E-BDC1-3DA7-2E8660721AA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F85812E-E894-41B9-7EF2-E71F1181821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891DBEF-9D10-07DA-E616-7B70A7CCF30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49C4873-592C-1AD5-8884-F89CD56C1D0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D4A5AC8-4B56-9457-3979-1C126CE3C66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BB09EB0-654B-F588-8105-630820D8CD6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4C3FE9B-738F-F8FD-798E-10012EF14D4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A2081E6-561B-0341-E464-2F64A99C056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A85ACFC-52E1-59BC-0666-BB633CDAA15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9D9DFE3-E97E-6FDC-EE01-10A93A2AF22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E969916-BAF9-01BF-E539-20E10B7A657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E053D8C-1FE6-A570-A3D8-C97B828FBD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D61D2C8-D37B-FBBD-40A1-07EB735381C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C9BCAA6-E642-12DF-DDD8-E5E0BFB2A48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B8C1F1B-5EAF-C601-BB11-90C6E75AE29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818C1CC-6C9B-E6C0-209C-85A9E0C4D6F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B06AF57-5862-C385-669B-8C4E24A7088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0BDCF56-1A1C-432B-0E40-35C08CC2B2E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F565F4B-6F0B-7080-51E1-A1E66D0C1089}"/>
              </a:ext>
            </a:extLst>
          </p:cNvPr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60CB35A-1044-07A0-A899-D6F2FBD5BF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192" y="1676400"/>
            <a:ext cx="10567039" cy="49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331F9088-4D79-DB21-EC01-44E3A28A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4" y="1563415"/>
            <a:ext cx="4709854" cy="5165876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578ADD5-EBDE-88B7-482C-B4E4B9BFB598}"/>
              </a:ext>
            </a:extLst>
          </p:cNvPr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97E1BE9-6A11-DAD7-234B-447215F8C0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1572124"/>
            <a:ext cx="5809524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29D26-EF8E-F5DC-3224-FD8A97C74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C48852-2D31-0D8B-11EA-E31818C8580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A1DF3C9-92C3-6D8F-08CD-05F658E714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E5F7E9F-2A83-89C1-779E-D19914592C2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7A18DF4-5A91-5EAD-73A6-7F5744F53C6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859C03-4D95-80D0-881B-8347CEFBD3B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B902BF7-E4C9-4864-2A6C-B69EB37B515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C8C09AC-30B2-9B16-DF5F-4B05102007B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B17DD09-51AE-4F54-3391-FC30F735DDB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378DCE0-1011-36E6-A694-5713F5F6604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AFC5DDD-07D7-CC78-38E6-9881902A8FC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9D71B84-8E4E-C9B8-B982-7108ADD13DF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8B655F-B71F-86F3-90BC-06798C045B9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FF21639-0672-ECBA-FF73-DA341B6160C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3BA3F1-2A51-FC66-CAF5-1D6021984D2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E7D9A68-67D0-E1E5-E4DA-C1BB4A7B9FB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4AD986F-D41B-964B-FD32-D1EA1E444C1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3D48596-FAF4-6A6E-401A-37B349EB133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0034E7E-76ED-CB42-6189-C02EED43DD1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788B6D7-D786-A6E1-DE72-FCFF6F9DF15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371133D-B782-0183-93E8-07A45618C2A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DFA0D489-F6A8-ABF8-1190-DB5D3E5A67A5}"/>
              </a:ext>
            </a:extLst>
          </p:cNvPr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61C9D27-73C7-8686-EAA2-284504A84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065" y="1752600"/>
            <a:ext cx="5538934" cy="472856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0C19486-43F6-E1F4-BB67-FED0EAE454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075" y="1828800"/>
            <a:ext cx="5677827" cy="43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C2BEE57-3F12-0D8A-D00B-0ECEA70650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200" y="1843627"/>
            <a:ext cx="5652687" cy="49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EC2835A-893F-FDB7-8AE9-5BA40057D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2209800"/>
            <a:ext cx="9987096" cy="3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9CAA-791B-F440-6B37-A2AF6226B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67A54C-4630-0E7B-0F5B-BF58E6061E6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4E406C2-433D-1E6B-4B35-94CC83CA7F9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71FB2DB-D101-BE61-7A7A-CCF609B6782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E576CF-662F-9152-9074-E441702816E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13B7206-6D70-DF8B-C220-2E2DDC7BE75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92729A7-9D31-058B-400A-87F632D0E58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16D9BA8-F849-224D-81C8-CC80CD892D8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172444A-DDD5-9648-2A91-79F14592755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17F5748-C397-1F0D-4906-6B515CBC06E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A9DCF81-1A87-8DF9-81F7-10B6B1DCE49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6B2ADEA-2C13-1C30-E213-59AC357C41C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C503AE-E841-1B47-9D39-31F0AA88EE7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F0A8970-5ED3-BA6F-F8B3-E0BBCBE9748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327CB03-CE9E-DCC7-2384-009DE1618D2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35CF893-A049-69B1-63AE-20C84C6B45F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696B4AA-E95E-F9C0-9028-A5B4E5DD4B8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44B8413-4709-75A5-1C28-81D8E5DA3B9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B1EDDAC-00B5-D3CD-9E74-C7C1CBB931BD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6A7D1AF-0A76-4143-6AE5-758C47803D0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8B1BB72-36F7-A124-F8E8-B03AE2CD51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C98EFAB-6A2B-6873-761C-ABE4070DD1E1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5FB587E-A255-34EB-7F3D-621013BF98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39" y="3124200"/>
            <a:ext cx="4495800" cy="14192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F263863-950A-9B27-52CE-3F52D51134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2988" y="1703133"/>
            <a:ext cx="6512261" cy="49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63A28D-CE23-708D-A811-DB2CD61C96AA}"/>
              </a:ext>
            </a:extLst>
          </p:cNvPr>
          <p:cNvSpPr txBox="1"/>
          <p:nvPr/>
        </p:nvSpPr>
        <p:spPr>
          <a:xfrm>
            <a:off x="1287151" y="1664596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However, integrating Mamba directly into SRS poses several challenges. </a:t>
            </a:r>
          </a:p>
          <a:p>
            <a:pPr algn="just"/>
            <a:r>
              <a:rPr lang="en-US" altLang="zh-CN" dirty="0"/>
              <a:t>Its </a:t>
            </a:r>
            <a:r>
              <a:rPr lang="en-US" altLang="zh-CN" dirty="0">
                <a:solidFill>
                  <a:srgbClr val="FF0000"/>
                </a:solidFill>
              </a:rPr>
              <a:t>inherently unidirectional nature </a:t>
            </a:r>
            <a:r>
              <a:rPr lang="en-US" altLang="zh-CN" dirty="0"/>
              <a:t>may constrain the model’s capacity to capture the full context of user-item interactions, while its </a:t>
            </a:r>
            <a:r>
              <a:rPr lang="en-US" altLang="zh-CN" dirty="0">
                <a:solidFill>
                  <a:srgbClr val="FF0000"/>
                </a:solidFill>
              </a:rPr>
              <a:t>instability in state estimation </a:t>
            </a:r>
            <a:r>
              <a:rPr lang="en-US" altLang="zh-CN" dirty="0"/>
              <a:t>can compromise its ability to detect short-term patterns within interaction sequences.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B1E2141-A0B1-3145-D297-146F7E1B10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1189" y="2883245"/>
            <a:ext cx="5457420" cy="3664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123B-DE57-8D60-01BB-EB4A9A53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0A9132-F2DB-77F9-14CF-AA5B82543C8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E68593-08D4-80AF-98F8-288EBE05A4B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72170C2-3388-437D-C4D2-20915080B88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B77CA6-A8A0-1D40-45AE-1F5F545E95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EF0B18-337B-FB99-937D-62386EF67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4CA7B03-A47F-95ED-C2B9-B3C7783E4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541889-25ED-A51A-84CE-6A24D395F26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764211-E884-CB63-DA84-FA5CDD8C6D0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29DA9A-CE7B-5031-F790-D43B151B735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5B41F4-A3D5-2142-8428-AB0BC2BACAD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889B49-0739-23BD-2A35-9BEB5EEC92E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8343D4C-6054-692E-A8DA-80E61E0DD9F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925C4E0-18E7-2726-6579-D37E652E54B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9255F76-C3E1-59E7-8D9D-F293A75EDEF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1DC5DE9-4C4C-A13F-D605-D6E524E0F8A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6216114-1130-0249-5DBE-EA84C578BC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25E7D0F-4E40-38B5-2251-E5BB6DDC67C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F14EF2-FA17-018A-2E69-9C161A116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8921AB-5A1F-407B-A461-95A3819D153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8B69225-4041-97FF-E85A-36E0162CBAE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10457FB-1D38-66DF-A1D9-55C0D1F2E5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48" y="1098804"/>
            <a:ext cx="6146225" cy="25840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997801B-9236-CD2A-C3AE-06B538CEC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148" y="4191000"/>
            <a:ext cx="5742211" cy="216780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CA743F5-3606-BC2D-9596-2D4C63F07C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3089" y="1123759"/>
            <a:ext cx="4200063" cy="56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9E611-1321-F9ED-E146-A333A3C6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FD8298-FDBC-A3D3-B56A-5F6B19B5AC0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9349B66-39A8-436D-104A-395842105CF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489E9A8-2E27-E67C-A9AD-4AFD9237BEB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EFAD05-38E7-F720-1F28-F774A4F19C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B913D16-3483-9C1A-396D-81BDC54FB93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98A466F-F8AA-9DEB-AE5A-B8E03F18076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FB1476B-B977-BDC1-11D1-109CE0A52E4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C667E44-9984-6300-19EF-9F4E0A96765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950FAE9-265F-83A3-7F77-A1AB5B4D8FC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8AE8EBE-D649-778B-4102-D3F60C5F12F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6A89478-5FE1-D727-A5DC-A070F823841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5E4D943-EB2B-553C-72C9-E19D11198C6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8182663-2399-2B5D-ADC3-C9F26B75A77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4DAFDBB-824C-640B-C6B9-EF33E22BBE2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005D10B-6776-E151-1DD7-FCB9D94F601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E6DC16-1B22-DA12-A488-83B1279AB85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5B740DF-ADC9-85A6-E9D9-427EA308964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020B713-C47D-EF69-C669-20277C23B79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CD3CCB2-AD66-E0C0-38F8-53F8C72C412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3EE24CD-5C4D-7116-D39E-A1EBC3584151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5E330289-E32D-7CCF-5612-8221DC698790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26BED33-8EC7-E649-85D9-3BB9479859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5643" y="2125419"/>
            <a:ext cx="4933950" cy="31432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24C1CF-96DE-265A-4376-F54D20DF0D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54" y="2590800"/>
            <a:ext cx="5262513" cy="2212489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1AD4452-0816-556C-B749-56863D4385FF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 flipV="1">
            <a:off x="5346867" y="3697044"/>
            <a:ext cx="15487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82A8C-4A23-E44A-48FE-255B951EC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095E94-4994-6816-C4CC-871C18B274C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0AB9BED-DFCF-728C-F3FB-C3F3E511859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EE69A4-93E5-40F5-D93B-DDF9C97F06C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3C8F61-1766-9C95-DBF3-235DE49019C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4760A25-35C1-464E-4200-6564F7BF844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1EEE105-DB8C-A417-169C-99316AD6DAB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EA12BF3-4DE5-263E-2637-01FD1F9871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526189E-109B-D6B3-405E-3FE7C3BC6BD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0249643-C028-BC14-06D6-F32D6E2E6BA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F5916B3-8BB8-1EF1-C39E-9D97407D9561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0FAA41-EBFE-7CD6-F3FA-981B3DC3A8B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249B785-C03A-5FFF-110B-38F9B956718A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7450B0E1-9DA2-A6CB-2284-D495138F32E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F10DD4A-231F-622A-BA34-EE940981FF6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058FEA8-0CD0-2BCD-D493-7EA01FF2635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5F25A2F-0C42-49CE-5A71-FEFF6A32C29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818999A-FDBC-6D29-F962-6523736385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A210767-20D6-3F76-8E65-95405C47084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3D9D57B-1A3A-0D48-7892-C2D63F827E7F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0FC9B25-C034-D5CA-FF88-14C7F4F8E45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2" name="图片 31" descr="图表&#10;&#10;低可信度描述已自动生成">
            <a:extLst>
              <a:ext uri="{FF2B5EF4-FFF2-40B4-BE49-F238E27FC236}">
                <a16:creationId xmlns:a16="http://schemas.microsoft.com/office/drawing/2014/main" id="{AE841EB4-9B54-A350-386A-A9CB488A68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6" y="1295400"/>
            <a:ext cx="3657600" cy="2538484"/>
          </a:xfrm>
          <a:prstGeom prst="rect">
            <a:avLst/>
          </a:prstGeom>
        </p:spPr>
      </p:pic>
      <p:pic>
        <p:nvPicPr>
          <p:cNvPr id="34" name="图片 33" descr="图表&#10;&#10;中度可信度描述已自动生成">
            <a:extLst>
              <a:ext uri="{FF2B5EF4-FFF2-40B4-BE49-F238E27FC236}">
                <a16:creationId xmlns:a16="http://schemas.microsoft.com/office/drawing/2014/main" id="{A7E75ABD-BE88-5C23-44DC-80052DC792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55574"/>
            <a:ext cx="3657600" cy="250545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090C3FC-3615-D391-9B66-AD2EDBD8AD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704" y="3699134"/>
            <a:ext cx="10238095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1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095-15BF-7A4A-A8C6-CBF27217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CD1A2B-32DF-0584-71D3-227162C7676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0E47D2-A129-806E-8204-BDE2A0D151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844EF1-14E8-A4D4-74E1-6F8D6805AD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175CF3-CBEB-8571-81B6-934C604D355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8A3F93-C8AF-71DF-0E27-72688A36DCC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BB3A30-C55B-BF97-060E-632C2592392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5D0971-7DDB-9540-CB43-DB200928B2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7EE1A8-8665-EFD3-CDA1-43EA21E4F19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9975B5-0358-E075-A2B6-E3E7DD4AD07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DC8B95-020F-DC2E-23C7-386BEE4ABB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0906CF-B3EF-4DE6-20B7-6EF446E6675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2004152-CA3F-BA83-A81B-668891A4EE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CFFF32-F74C-7BE7-F298-74A9BACA6961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9E9579-0743-A79F-C889-5A1D4FF3BF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D2407A9-89BE-06AB-AEA3-7A4CF4383C2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36D3E2-4D1D-06D7-7D51-3578B338FAF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B1DCDC-3825-7444-BA98-462880A4663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70C3229-28DB-CFFB-B0CB-7E9DBA89BE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966390-9C40-13C4-D957-A65A73D91FF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80A7643-9756-3583-BD85-C5CE57BA3FFD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27E73FA-93F3-10BE-DA6A-77EAFB653BD2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A5CFE3E-FCB3-8212-2A7F-943DE69088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10" y="1447313"/>
            <a:ext cx="11169426" cy="50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E0D5163-374E-C744-ADD8-3AF657DDFA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200" y="1828800"/>
            <a:ext cx="4609524" cy="41904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E30DE60-5294-3CD9-8C5A-8B342B981B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399" y="2619543"/>
            <a:ext cx="4819048" cy="923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1331C80-3A50-12EA-10BB-EA21B04C5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7358" y="3636212"/>
            <a:ext cx="5105400" cy="62478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87FAA70-BA1C-C30B-49D2-A29D353C3D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5456" y="4321310"/>
            <a:ext cx="4933333" cy="5238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4644AD5-8D31-48CB-2741-F32AC4AFE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4273" y="4929021"/>
            <a:ext cx="4571429" cy="92381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AFD3CBF-BCD8-CB48-A99B-0066F976EC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0455" y="6093304"/>
            <a:ext cx="5104762" cy="46666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D6048AF-956D-F383-91DF-D90F6D7E81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8763" y="2396224"/>
            <a:ext cx="4542857" cy="31047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727B-F023-081E-76E3-B3A7E970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137217-DD9F-AFC2-6508-45ADA44D002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A3D2FA7-F961-E000-1F58-482F3FCC08B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4047CCD-3EB6-D8BD-8B96-55E9E881E5D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D96F87-C5F3-E3DE-682C-4A80DD78F61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A68ADD-E7A7-2727-98A9-A39B57CCEB2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6D83F00-605D-619A-A7BA-C532F07AA73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736E184-240E-E146-FCA1-7780EFA4DA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65EE77B-7339-46C6-A18F-5BEC4DC4BC0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6196183-C7B8-2A35-1E2B-4165866C12D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90F49BD-3BAC-3997-8E20-DDFAA6D3F7E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4CB6F1F-219E-B9CE-3F7C-10C09EB46C9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D7BF6F5-169E-10A5-46D4-84103A855B4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280780-A3EE-F351-9EE2-5D96A80EDD9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A99E8AE-B447-321D-B991-C0F24A48C0A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A57512-D06F-DBC6-61AC-59AAA8F1E9B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A10125C-F58D-EC94-B774-E0AC4E5F6C6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0A8208A-74B7-585A-EF55-5D2968E6A3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66784A4-203C-3C61-353F-671DD64A4A0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219B06-FB59-C495-1E47-2D1A30EDFA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706CCDF-AC00-1842-28B9-D90A8A5B136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E99E1F2-759C-E4CD-6053-2ECD3175FCD6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F59F391-31B3-D79D-9869-24AD340C0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9983" y="2789754"/>
            <a:ext cx="4933333" cy="5238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EAE340-EE04-836B-F1D6-B8B7CA3CBE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3397465"/>
            <a:ext cx="4571429" cy="92381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1B85588-CB61-9ACF-0378-0A463B8D63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982" y="4561748"/>
            <a:ext cx="5104762" cy="46666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235D9B6-5365-8F3B-98D5-E74C97954B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8321" y="1905000"/>
            <a:ext cx="2914286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F08F5F5-9B41-8B8E-F241-D1B505BE15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281" y="2084085"/>
            <a:ext cx="5142857" cy="20095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3C9DB87-4E6B-589D-B7FD-811E24AB7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4281" y="5159503"/>
            <a:ext cx="4866667" cy="50476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991E455-3514-E7A5-1ECF-0C8227BAD4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1584918"/>
            <a:ext cx="5600663" cy="440415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90DCE5B-D875-9413-4071-7E342AF401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7325" y="5653267"/>
            <a:ext cx="4380952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833</Words>
  <Application>Microsoft Office PowerPoint</Application>
  <PresentationFormat>宽屏</PresentationFormat>
  <Paragraphs>270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421</cp:revision>
  <dcterms:created xsi:type="dcterms:W3CDTF">2023-09-17T03:47:00Z</dcterms:created>
  <dcterms:modified xsi:type="dcterms:W3CDTF">2024-12-26T11:04:58Z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